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2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CC8D6-FF40-4BE9-9351-146439347539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57449-5B09-4B67-8DD9-615ECA1453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259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CC8D6-FF40-4BE9-9351-146439347539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57449-5B09-4B67-8DD9-615ECA1453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2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CC8D6-FF40-4BE9-9351-146439347539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57449-5B09-4B67-8DD9-615ECA1453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09970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CC8D6-FF40-4BE9-9351-146439347539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57449-5B09-4B67-8DD9-615ECA1453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306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CC8D6-FF40-4BE9-9351-146439347539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57449-5B09-4B67-8DD9-615ECA1453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945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CC8D6-FF40-4BE9-9351-146439347539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57449-5B09-4B67-8DD9-615ECA1453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031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CC8D6-FF40-4BE9-9351-146439347539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57449-5B09-4B67-8DD9-615ECA1453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306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CC8D6-FF40-4BE9-9351-146439347539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57449-5B09-4B67-8DD9-615ECA1453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815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CC8D6-FF40-4BE9-9351-146439347539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57449-5B09-4B67-8DD9-615ECA1453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025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CC8D6-FF40-4BE9-9351-146439347539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57449-5B09-4B67-8DD9-615ECA1453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261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CC8D6-FF40-4BE9-9351-146439347539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657449-5B09-4B67-8DD9-615ECA1453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076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CC8D6-FF40-4BE9-9351-146439347539}" type="datetimeFigureOut">
              <a:rPr lang="en-US" smtClean="0"/>
              <a:t>3/22/2018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57449-5B09-4B67-8DD9-615ECA1453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301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85801"/>
            <a:ext cx="7772400" cy="5105399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UBND THÀNH PHỐ HỒ CHÍ MINH</a:t>
            </a:r>
            <a:br>
              <a:rPr lang="en-US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TRƯỜNG CAO ĐẲNG LÝ TỰ TRỌNG</a:t>
            </a:r>
            <a:br>
              <a:rPr lang="en-US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THÀNH PHỐ HỒ CHÍ MINH</a:t>
            </a:r>
            <a:br>
              <a:rPr lang="en-US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BẬC ĐÀO TẠO: TRUNG CẤP</a:t>
            </a:r>
            <a:br>
              <a:rPr lang="en-US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          GIẢNG VIÊN: NGUYỄN VĂN ĐÔNG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77107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0"/>
            <a:ext cx="7772400" cy="5257799"/>
          </a:xfrm>
        </p:spPr>
        <p:txBody>
          <a:bodyPr/>
          <a:lstStyle/>
          <a:p>
            <a:pPr algn="l"/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Chương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IV: MẮT – CÁC DỤNG CỤ QUANG HỌC</a:t>
            </a:r>
            <a:br>
              <a:rPr lang="en-US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12: MẮT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838200"/>
            <a:ext cx="5943600" cy="2438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64057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6</Words>
  <Application>Microsoft Office PowerPoint</Application>
  <PresentationFormat>On-screen Show (4:3)</PresentationFormat>
  <Paragraphs>2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UBND THÀNH PHỐ HỒ CHÍ MINH TRƯỜNG CAO ĐẲNG LÝ TỰ TRỌNG THÀNH PHỐ HỒ CHÍ MINH   BẬC ĐÀO TẠO: TRUNG CẤP             GIẢNG VIÊN: NGUYỄN VĂN ĐÔNG</vt:lpstr>
      <vt:lpstr>    Chương IV: MẮT – CÁC DỤNG CỤ QUANG HỌC  Bài 12: MẮT</vt:lpstr>
    </vt:vector>
  </TitlesOfParts>
  <Company>CKK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UBND THÀNH PHỐ HỒ CHÍ MINH TRƯỜNG CAO ĐẲNG LÝ TỰ TRỌNG THÀNH PHỐ HỒ CHÍ MINH   BẬC ĐÀO TẠO: TRUNG CẤP             GIẢNG VIÊN: NGUYỄN VĂN ĐÔNG</dc:title>
  <dc:creator>HP</dc:creator>
  <cp:lastModifiedBy>HP</cp:lastModifiedBy>
  <cp:revision>4</cp:revision>
  <dcterms:created xsi:type="dcterms:W3CDTF">2018-03-21T22:23:15Z</dcterms:created>
  <dcterms:modified xsi:type="dcterms:W3CDTF">2018-03-21T22:43:23Z</dcterms:modified>
</cp:coreProperties>
</file>